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1" r:id="rId2"/>
  </p:sldIdLst>
  <p:sldSz cx="9144000" cy="6858000" type="screen4x3"/>
  <p:notesSz cx="6400800" cy="8686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C71C1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1956" y="-366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691C63-3148-4861-B7F5-F2FC21809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11D09-C9A1-4908-BBE2-3356AAB97D9B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4FA131-D94E-4A45-849E-75F51C584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7248E6-50DE-43B8-8D45-58CC9A9DB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85C82-A881-4513-ADAC-10212D8DF6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2888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600AB8-57DE-4F81-9F01-2F14B3791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66377-41B6-4D6A-A4C1-E0A2F3B25DFB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4FDB9C-2630-48B6-805A-4CF14467C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C28AFA-F99C-4FCF-A28D-CB847B8F1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ABE94-B58A-4C2A-89F0-C39557A547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3307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B7977E-D189-4084-BEB5-29A0C7FC5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18150-AF0C-43D0-A1D4-CB48885503FD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9A9718-D233-48FD-AF55-1ADE9E0DF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7EE61B-0384-4031-BE67-D62B0574A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37B84-0CA5-4E45-8EC8-19BB15802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345830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 descr="\\JYANG-PC\SharedDocs\GloTech Marketing\GloTech_logo_NEW_medium.png">
            <a:extLst>
              <a:ext uri="{FF2B5EF4-FFF2-40B4-BE49-F238E27FC236}">
                <a16:creationId xmlns:a16="http://schemas.microsoft.com/office/drawing/2014/main" xmlns="" id="{69337AF5-6D4E-4E56-8123-93A902173D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013" y="6200775"/>
            <a:ext cx="836612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9815D1F-3BE8-42DB-83DA-F7C2529BAC11}"/>
              </a:ext>
            </a:extLst>
          </p:cNvPr>
          <p:cNvSpPr/>
          <p:nvPr userDrawn="1"/>
        </p:nvSpPr>
        <p:spPr>
          <a:xfrm>
            <a:off x="0" y="0"/>
            <a:ext cx="9144000" cy="1123950"/>
          </a:xfrm>
          <a:prstGeom prst="rect">
            <a:avLst/>
          </a:prstGeom>
          <a:gradFill flip="none" rotWithShape="1">
            <a:gsLst>
              <a:gs pos="0">
                <a:srgbClr val="25259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5" name="Straight Connector 16">
            <a:extLst>
              <a:ext uri="{FF2B5EF4-FFF2-40B4-BE49-F238E27FC236}">
                <a16:creationId xmlns:a16="http://schemas.microsoft.com/office/drawing/2014/main" xmlns="" id="{FEAF6179-CBB9-41E7-9763-49AD0C362A2E}"/>
              </a:ext>
            </a:extLst>
          </p:cNvPr>
          <p:cNvCxnSpPr/>
          <p:nvPr userDrawn="1"/>
        </p:nvCxnSpPr>
        <p:spPr>
          <a:xfrm>
            <a:off x="452438" y="6172200"/>
            <a:ext cx="8239125" cy="1588"/>
          </a:xfrm>
          <a:prstGeom prst="line">
            <a:avLst/>
          </a:prstGeom>
          <a:ln w="47625" cap="rnd">
            <a:gradFill>
              <a:gsLst>
                <a:gs pos="0">
                  <a:srgbClr val="252593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73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D8FD537C-1A45-481E-A4BA-ACD0C9AF4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76C05-D0D4-4684-80A4-4465D57B816E}" type="datetime1">
              <a:rPr lang="en-US"/>
              <a:pPr>
                <a:defRPr/>
              </a:pPr>
              <a:t>6/14/2019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F3A5FF7C-E50E-4A7E-89C4-6C2A7A614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GloTech Corporation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D5A499CC-E589-4357-BF1E-6F1FADC7C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16B0E-3C5F-4458-9247-18B3C6E09E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66877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188410F-DB91-4B0F-9A51-FD8D9982A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FDD58-F189-4A49-B497-DA8E916656C4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00235DC-D2DE-4073-9762-4B7B9506A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9C63A2-5EF2-4531-B4BE-CA9BBB59F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29A6C-A2D4-4808-BED6-102E5DA679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3453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D572DE-17B6-4CAE-8E6C-2F18DA8B7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C811F-E140-4459-8FA0-78B8574B353D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1883A9-5679-4ABF-8900-B96D192D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7F87B1-424F-4FE6-A897-EE6155BA2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1F223-50DB-4129-A021-1A7FBB1DC4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54809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826A76A5-22B5-459D-A612-83B3BB07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4B266-2768-40FE-BF05-50C781F5C901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5B4CA7A-C9D1-4B9B-B703-BCAACE4FD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7FD9CFF-6FFA-4D24-9BE6-EF26CB98E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5B7B8-AE04-440E-9324-18F0478274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28775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28C5E8A2-F8BD-4AE5-A1C7-F10656F4D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F7F2F-958D-435B-AB46-721AFF34DB35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3881FFF9-CC33-44E7-BECD-10226F851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E2805611-EE86-46D1-9B32-6EF5F9C65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2C67F-68E4-4574-9287-67DF5CCAAF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76471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354C336B-FD44-48FB-B933-CE554BD61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7C72A-3017-4989-BFF6-6FE3E87343EA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32EAAFA9-F6C1-4799-ADA2-D98089FE9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DA53273B-7240-403C-B196-7F80971BD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96B4A-B62F-4072-AF5F-161912228D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4784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CF13050D-F46E-4F43-9092-3564FE757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28DE6-1C4B-4B1D-8132-B6CCD2BCEADA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4792E92A-F64A-4862-9951-D306BBDDC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7E83196B-AEC9-4B49-8ACF-F0ABCC1EC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4AA6B-DC4A-46CF-8B60-A89B14A7B3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8447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ED6B584-2B06-444A-A87E-32E8C84C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6A918-96B0-4054-B8C1-5035086D3C85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0595C50-640F-415C-BFCC-BB7FBEE48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BE1F503-D6DA-43C1-B223-E00B15A6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E6B7E-BE45-4B4A-92D7-00370DC580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09829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5F410BC-37A6-46B3-A339-A6021EEFE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6360-5004-4284-AB3F-9C23986A3968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C5DD862-8E19-4000-B8D2-823C507AA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23C09CC-B31C-43E2-A97F-BE8FB891F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20A34-09D7-413F-985E-832D9BAD6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51874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030922F3-4716-4912-9A6A-337608E1B73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BF98B208-63F6-467F-BB2E-96950F722F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53BCFA-FC85-43DA-A42E-D5214BA15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107D1A-BE2A-49A2-B023-793A41F9EF6C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490CDA-B0A9-4A8D-BBF9-FCCF2E1755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D89A95-D6E4-40C5-A468-3574DE37E9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98F4768-A5FE-46BA-8313-145FB47A55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  <p:sldLayoutId id="21474841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5">
            <a:extLst>
              <a:ext uri="{FF2B5EF4-FFF2-40B4-BE49-F238E27FC236}">
                <a16:creationId xmlns="" xmlns:a16="http://schemas.microsoft.com/office/drawing/2014/main" id="{3A4DE20F-D458-42B9-BF76-6B575568E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Aerators and Mixers</a:t>
            </a:r>
            <a:endParaRPr lang="en-US" b="1" dirty="0"/>
          </a:p>
        </p:txBody>
      </p:sp>
      <p:sp>
        <p:nvSpPr>
          <p:cNvPr id="28" name="TextBox 17">
            <a:extLst>
              <a:ext uri="{FF2B5EF4-FFF2-40B4-BE49-F238E27FC236}">
                <a16:creationId xmlns="" xmlns:a16="http://schemas.microsoft.com/office/drawing/2014/main" id="{2113F1A7-DACB-4860-B5E1-267E2C2EA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125538"/>
            <a:ext cx="8713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en-US" sz="2400" i="1" dirty="0" smtClean="0">
                <a:latin typeface="+mj-lt"/>
                <a:cs typeface="+mn-cs"/>
              </a:rPr>
              <a:t>GloTech designs and manufactures a wide range of mixers / aerators for municipal wastewater treatment applications</a:t>
            </a:r>
            <a:endParaRPr lang="en-US" sz="2400" i="1" dirty="0">
              <a:latin typeface="+mj-lt"/>
              <a:cs typeface="+mn-cs"/>
            </a:endParaRPr>
          </a:p>
        </p:txBody>
      </p:sp>
      <p:pic>
        <p:nvPicPr>
          <p:cNvPr id="28676" name="Picture 4" descr="Z:\3_Sales &amp; Marketing\mixer and aerator photos_temp\hyperboloid_mix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832" y="1805928"/>
            <a:ext cx="1642044" cy="2463065"/>
          </a:xfrm>
          <a:prstGeom prst="rect">
            <a:avLst/>
          </a:prstGeom>
          <a:noFill/>
        </p:spPr>
      </p:pic>
      <p:pic>
        <p:nvPicPr>
          <p:cNvPr id="28677" name="Picture 5" descr="Z:\3_Sales &amp; Marketing\mixer and aerator photos_temp\Mixer_new.jpg"/>
          <p:cNvPicPr>
            <a:picLocks noChangeAspect="1" noChangeArrowheads="1"/>
          </p:cNvPicPr>
          <p:nvPr/>
        </p:nvPicPr>
        <p:blipFill>
          <a:blip r:embed="rId3" cstate="print"/>
          <a:srcRect t="9490" b="10335"/>
          <a:stretch>
            <a:fillRect/>
          </a:stretch>
        </p:blipFill>
        <p:spPr bwMode="auto">
          <a:xfrm>
            <a:off x="4995175" y="2222500"/>
            <a:ext cx="1662800" cy="1778000"/>
          </a:xfrm>
          <a:prstGeom prst="rect">
            <a:avLst/>
          </a:prstGeom>
          <a:noFill/>
        </p:spPr>
      </p:pic>
      <p:pic>
        <p:nvPicPr>
          <p:cNvPr id="28678" name="Picture 6" descr="Z:\3_Sales &amp; Marketing\mixer and aerator photos_temp\submersible mixer phot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6469" y="4618111"/>
            <a:ext cx="1408682" cy="1354798"/>
          </a:xfrm>
          <a:prstGeom prst="rect">
            <a:avLst/>
          </a:prstGeom>
          <a:noFill/>
        </p:spPr>
      </p:pic>
      <p:pic>
        <p:nvPicPr>
          <p:cNvPr id="28679" name="Picture 7" descr="Z:\3_Sales &amp; Marketing\mixer and aerator photos_temp\Submersible Aerator Squar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18146" y="4452436"/>
            <a:ext cx="1634773" cy="1634773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/>
            </a:extLst>
          </p:cNvPr>
          <p:cNvSpPr txBox="1"/>
          <p:nvPr/>
        </p:nvSpPr>
        <p:spPr>
          <a:xfrm>
            <a:off x="2465651" y="2228850"/>
            <a:ext cx="1563118" cy="1477328"/>
          </a:xfrm>
          <a:prstGeom prst="rect">
            <a:avLst/>
          </a:prstGeom>
          <a:solidFill>
            <a:srgbClr val="1C71C1"/>
          </a:solidFill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TECHNICAL DATA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Mixer </a:t>
            </a:r>
            <a:r>
              <a:rPr lang="en-US" sz="1000" dirty="0">
                <a:solidFill>
                  <a:schemeClr val="bg1"/>
                </a:solidFill>
                <a:latin typeface="+mj-lt"/>
              </a:rPr>
              <a:t>Sizes: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20”- 110”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>
                <a:solidFill>
                  <a:schemeClr val="bg1"/>
                </a:solidFill>
                <a:latin typeface="+mj-lt"/>
              </a:rPr>
              <a:t>Max. </a:t>
            </a:r>
            <a:r>
              <a:rPr lang="en-US" sz="1000" dirty="0">
                <a:solidFill>
                  <a:schemeClr val="bg1"/>
                </a:solidFill>
                <a:latin typeface="+mj-lt"/>
              </a:rPr>
              <a:t>Flow: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90,000 </a:t>
            </a:r>
            <a:r>
              <a:rPr lang="en-US" sz="1000" dirty="0" err="1" smtClean="0">
                <a:solidFill>
                  <a:schemeClr val="bg1"/>
                </a:solidFill>
                <a:latin typeface="+mj-lt"/>
              </a:rPr>
              <a:t>gpm</a:t>
            </a:r>
            <a:endParaRPr lang="en-US" sz="1000" dirty="0" smtClean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Max</a:t>
            </a:r>
            <a:r>
              <a:rPr lang="en-US" sz="1000" dirty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Speed: 200 rpm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>
                <a:solidFill>
                  <a:schemeClr val="bg1"/>
                </a:solidFill>
                <a:latin typeface="+mj-lt"/>
              </a:rPr>
              <a:t>Max.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Power: 10 hp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>
                <a:solidFill>
                  <a:schemeClr val="bg1"/>
                </a:solidFill>
                <a:latin typeface="+mj-lt"/>
              </a:rPr>
              <a:t>Max.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Area: 72 ft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/>
            </a:extLst>
          </p:cNvPr>
          <p:cNvSpPr txBox="1"/>
          <p:nvPr/>
        </p:nvSpPr>
        <p:spPr>
          <a:xfrm>
            <a:off x="6761732" y="2228850"/>
            <a:ext cx="1563118" cy="1477328"/>
          </a:xfrm>
          <a:prstGeom prst="rect">
            <a:avLst/>
          </a:prstGeom>
          <a:solidFill>
            <a:srgbClr val="1C71C1"/>
          </a:solidFill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TECHNICAL DATA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Mixer </a:t>
            </a:r>
            <a:r>
              <a:rPr lang="en-US" sz="1000" dirty="0">
                <a:solidFill>
                  <a:schemeClr val="bg1"/>
                </a:solidFill>
                <a:latin typeface="+mj-lt"/>
              </a:rPr>
              <a:t>Sizes: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42”- 100”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>
                <a:solidFill>
                  <a:schemeClr val="bg1"/>
                </a:solidFill>
                <a:latin typeface="+mj-lt"/>
              </a:rPr>
              <a:t>Max.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Thrust: 965 lbs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Max</a:t>
            </a:r>
            <a:r>
              <a:rPr lang="en-US" sz="1000" dirty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Speed: 121 rpm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>
                <a:solidFill>
                  <a:schemeClr val="bg1"/>
                </a:solidFill>
                <a:latin typeface="+mj-lt"/>
              </a:rPr>
              <a:t>Max.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Power: 10 hp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>
                <a:solidFill>
                  <a:schemeClr val="bg1"/>
                </a:solidFill>
                <a:latin typeface="+mj-lt"/>
              </a:rPr>
              <a:t>Max.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Area: 460 ft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/>
            </a:extLst>
          </p:cNvPr>
          <p:cNvSpPr txBox="1"/>
          <p:nvPr/>
        </p:nvSpPr>
        <p:spPr>
          <a:xfrm>
            <a:off x="2465651" y="4457481"/>
            <a:ext cx="1563118" cy="1477328"/>
          </a:xfrm>
          <a:prstGeom prst="rect">
            <a:avLst/>
          </a:prstGeom>
          <a:solidFill>
            <a:srgbClr val="1C71C1"/>
          </a:solidFill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TECHNICAL DATA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Mixer </a:t>
            </a:r>
            <a:r>
              <a:rPr lang="en-US" sz="1000" dirty="0">
                <a:solidFill>
                  <a:schemeClr val="bg1"/>
                </a:solidFill>
                <a:latin typeface="+mj-lt"/>
              </a:rPr>
              <a:t>Sizes: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8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”- 36”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>
                <a:solidFill>
                  <a:schemeClr val="bg1"/>
                </a:solidFill>
                <a:latin typeface="+mj-lt"/>
              </a:rPr>
              <a:t>Max.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Thrust: 90,000 </a:t>
            </a:r>
            <a:r>
              <a:rPr lang="en-US" sz="1000" dirty="0" err="1" smtClean="0">
                <a:solidFill>
                  <a:schemeClr val="bg1"/>
                </a:solidFill>
                <a:latin typeface="+mj-lt"/>
              </a:rPr>
              <a:t>gpm</a:t>
            </a:r>
            <a:endParaRPr lang="en-US" sz="1000" dirty="0" smtClean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Max</a:t>
            </a:r>
            <a:r>
              <a:rPr lang="en-US" sz="1000" dirty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Speed: 1300 lbs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>
                <a:solidFill>
                  <a:schemeClr val="bg1"/>
                </a:solidFill>
                <a:latin typeface="+mj-lt"/>
              </a:rPr>
              <a:t>Max.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Power: 30 hp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>
                <a:solidFill>
                  <a:schemeClr val="bg1"/>
                </a:solidFill>
                <a:latin typeface="+mj-lt"/>
              </a:rPr>
              <a:t>Max.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Area: 400 ft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/>
            </a:extLst>
          </p:cNvPr>
          <p:cNvSpPr txBox="1"/>
          <p:nvPr/>
        </p:nvSpPr>
        <p:spPr>
          <a:xfrm>
            <a:off x="6761732" y="4721825"/>
            <a:ext cx="1563118" cy="1015663"/>
          </a:xfrm>
          <a:prstGeom prst="rect">
            <a:avLst/>
          </a:prstGeom>
          <a:solidFill>
            <a:srgbClr val="1C71C1"/>
          </a:solidFill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TECHNICAL DATA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Max</a:t>
            </a:r>
            <a:r>
              <a:rPr lang="en-US" sz="1000" dirty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Air : 500 </a:t>
            </a:r>
            <a:r>
              <a:rPr lang="en-US" sz="1000" dirty="0" err="1" smtClean="0">
                <a:solidFill>
                  <a:schemeClr val="bg1"/>
                </a:solidFill>
                <a:latin typeface="+mj-lt"/>
              </a:rPr>
              <a:t>cfm</a:t>
            </a:r>
            <a:endParaRPr lang="en-US" sz="1000" dirty="0" smtClean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Max</a:t>
            </a:r>
            <a:r>
              <a:rPr lang="en-US" sz="1000" dirty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Power: 75 hp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1000" dirty="0">
                <a:solidFill>
                  <a:schemeClr val="bg1"/>
                </a:solidFill>
                <a:latin typeface="+mj-lt"/>
              </a:rPr>
              <a:t>Max.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Area: 53 ft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623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8763</TotalTime>
  <Words>138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Aerators and Mixers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GloTech Corporation</dc:title>
  <dc:creator>Zhao Yipeng</dc:creator>
  <cp:lastModifiedBy>GLOTECH</cp:lastModifiedBy>
  <cp:revision>972</cp:revision>
  <dcterms:created xsi:type="dcterms:W3CDTF">2012-01-19T15:17:59Z</dcterms:created>
  <dcterms:modified xsi:type="dcterms:W3CDTF">2019-06-14T14:04:44Z</dcterms:modified>
</cp:coreProperties>
</file>